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81" r:id="rId5"/>
    <p:sldId id="284" r:id="rId6"/>
    <p:sldId id="278" r:id="rId7"/>
    <p:sldId id="293" r:id="rId8"/>
    <p:sldId id="280" r:id="rId9"/>
    <p:sldId id="294" r:id="rId10"/>
    <p:sldId id="261" r:id="rId11"/>
    <p:sldId id="296" r:id="rId12"/>
    <p:sldId id="295" r:id="rId13"/>
    <p:sldId id="273" r:id="rId14"/>
    <p:sldId id="297" r:id="rId15"/>
    <p:sldId id="279" r:id="rId16"/>
    <p:sldId id="277" r:id="rId17"/>
    <p:sldId id="28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E60D4F-D11A-45AE-9651-D24064218482}" v="80" dt="2025-10-30T08:41:03.444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879" autoAdjust="0"/>
  </p:normalViewPr>
  <p:slideViewPr>
    <p:cSldViewPr snapToGrid="0">
      <p:cViewPr varScale="1">
        <p:scale>
          <a:sx n="93" d="100"/>
          <a:sy n="93" d="100"/>
        </p:scale>
        <p:origin x="96" y="34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Relationship Id="rId27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me Akpadaka" userId="968beb55-8aeb-440f-afbd-a7622d382a05" providerId="ADAL" clId="{02E64B5C-E770-4338-A423-5777145B9499}"/>
    <pc:docChg chg="undo redo custSel addSld delSld modSld sldOrd">
      <pc:chgData name="Brume Akpadaka" userId="968beb55-8aeb-440f-afbd-a7622d382a05" providerId="ADAL" clId="{02E64B5C-E770-4338-A423-5777145B9499}" dt="2025-10-30T08:41:03.443" v="554" actId="14826"/>
      <pc:docMkLst>
        <pc:docMk/>
      </pc:docMkLst>
      <pc:sldChg chg="addSp modSp mod ord">
        <pc:chgData name="Brume Akpadaka" userId="968beb55-8aeb-440f-afbd-a7622d382a05" providerId="ADAL" clId="{02E64B5C-E770-4338-A423-5777145B9499}" dt="2025-10-30T08:38:08.176" v="547" actId="14826"/>
        <pc:sldMkLst>
          <pc:docMk/>
          <pc:sldMk cId="3666674671" sldId="261"/>
        </pc:sldMkLst>
        <pc:spChg chg="mod">
          <ac:chgData name="Brume Akpadaka" userId="968beb55-8aeb-440f-afbd-a7622d382a05" providerId="ADAL" clId="{02E64B5C-E770-4338-A423-5777145B9499}" dt="2025-10-30T08:02:59.190" v="224"/>
          <ac:spMkLst>
            <pc:docMk/>
            <pc:sldMk cId="3666674671" sldId="261"/>
            <ac:spMk id="2" creationId="{9635F5E3-2B1C-7C0A-8581-67A9052D13AA}"/>
          </ac:spMkLst>
        </pc:spChg>
        <pc:spChg chg="mod">
          <ac:chgData name="Brume Akpadaka" userId="968beb55-8aeb-440f-afbd-a7622d382a05" providerId="ADAL" clId="{02E64B5C-E770-4338-A423-5777145B9499}" dt="2025-10-30T08:04:27.360" v="241" actId="113"/>
          <ac:spMkLst>
            <pc:docMk/>
            <pc:sldMk cId="3666674671" sldId="261"/>
            <ac:spMk id="3" creationId="{A6A33159-D030-2F82-A142-F75940728319}"/>
          </ac:spMkLst>
        </pc:spChg>
        <pc:spChg chg="add">
          <ac:chgData name="Brume Akpadaka" userId="968beb55-8aeb-440f-afbd-a7622d382a05" providerId="ADAL" clId="{02E64B5C-E770-4338-A423-5777145B9499}" dt="2025-10-30T08:03:09.149" v="225"/>
          <ac:spMkLst>
            <pc:docMk/>
            <pc:sldMk cId="3666674671" sldId="261"/>
            <ac:spMk id="4" creationId="{63DA939E-9695-335D-1E03-94E768034DDC}"/>
          </ac:spMkLst>
        </pc:spChg>
        <pc:picChg chg="mod">
          <ac:chgData name="Brume Akpadaka" userId="968beb55-8aeb-440f-afbd-a7622d382a05" providerId="ADAL" clId="{02E64B5C-E770-4338-A423-5777145B9499}" dt="2025-10-30T08:38:08.176" v="547" actId="14826"/>
          <ac:picMkLst>
            <pc:docMk/>
            <pc:sldMk cId="3666674671" sldId="261"/>
            <ac:picMk id="20" creationId="{59669B42-CC26-1A2A-1FE7-526E425D0191}"/>
          </ac:picMkLst>
        </pc:picChg>
      </pc:sldChg>
      <pc:sldChg chg="del">
        <pc:chgData name="Brume Akpadaka" userId="968beb55-8aeb-440f-afbd-a7622d382a05" providerId="ADAL" clId="{02E64B5C-E770-4338-A423-5777145B9499}" dt="2025-10-30T08:25:28.543" v="435" actId="47"/>
        <pc:sldMkLst>
          <pc:docMk/>
          <pc:sldMk cId="729609147" sldId="265"/>
        </pc:sldMkLst>
      </pc:sldChg>
      <pc:sldChg chg="del">
        <pc:chgData name="Brume Akpadaka" userId="968beb55-8aeb-440f-afbd-a7622d382a05" providerId="ADAL" clId="{02E64B5C-E770-4338-A423-5777145B9499}" dt="2025-10-30T08:25:31.373" v="437" actId="47"/>
        <pc:sldMkLst>
          <pc:docMk/>
          <pc:sldMk cId="643777997" sldId="266"/>
        </pc:sldMkLst>
      </pc:sldChg>
      <pc:sldChg chg="del">
        <pc:chgData name="Brume Akpadaka" userId="968beb55-8aeb-440f-afbd-a7622d382a05" providerId="ADAL" clId="{02E64B5C-E770-4338-A423-5777145B9499}" dt="2025-10-30T08:25:29.847" v="436" actId="47"/>
        <pc:sldMkLst>
          <pc:docMk/>
          <pc:sldMk cId="4259977132" sldId="268"/>
        </pc:sldMkLst>
      </pc:sldChg>
      <pc:sldChg chg="addSp delSp modSp mod">
        <pc:chgData name="Brume Akpadaka" userId="968beb55-8aeb-440f-afbd-a7622d382a05" providerId="ADAL" clId="{02E64B5C-E770-4338-A423-5777145B9499}" dt="2025-10-30T08:09:20.604" v="275" actId="1076"/>
        <pc:sldMkLst>
          <pc:docMk/>
          <pc:sldMk cId="1679936628" sldId="273"/>
        </pc:sldMkLst>
        <pc:spChg chg="del">
          <ac:chgData name="Brume Akpadaka" userId="968beb55-8aeb-440f-afbd-a7622d382a05" providerId="ADAL" clId="{02E64B5C-E770-4338-A423-5777145B9499}" dt="2025-10-30T08:06:55.258" v="244" actId="478"/>
          <ac:spMkLst>
            <pc:docMk/>
            <pc:sldMk cId="1679936628" sldId="273"/>
            <ac:spMk id="2" creationId="{BF463CB3-2956-E8D2-C23D-A3BAA7295DEC}"/>
          </ac:spMkLst>
        </pc:spChg>
        <pc:spChg chg="add del mod">
          <ac:chgData name="Brume Akpadaka" userId="968beb55-8aeb-440f-afbd-a7622d382a05" providerId="ADAL" clId="{02E64B5C-E770-4338-A423-5777145B9499}" dt="2025-10-30T08:06:58.817" v="246" actId="478"/>
          <ac:spMkLst>
            <pc:docMk/>
            <pc:sldMk cId="1679936628" sldId="273"/>
            <ac:spMk id="4" creationId="{B143EEDE-C051-23FE-1C04-4D2BDC99AD16}"/>
          </ac:spMkLst>
        </pc:spChg>
        <pc:spChg chg="add del mod">
          <ac:chgData name="Brume Akpadaka" userId="968beb55-8aeb-440f-afbd-a7622d382a05" providerId="ADAL" clId="{02E64B5C-E770-4338-A423-5777145B9499}" dt="2025-10-30T08:07:00.451" v="247" actId="478"/>
          <ac:spMkLst>
            <pc:docMk/>
            <pc:sldMk cId="1679936628" sldId="273"/>
            <ac:spMk id="6" creationId="{F189CFF7-B7BD-7D25-0136-87DC75277CD8}"/>
          </ac:spMkLst>
        </pc:spChg>
        <pc:spChg chg="del">
          <ac:chgData name="Brume Akpadaka" userId="968beb55-8aeb-440f-afbd-a7622d382a05" providerId="ADAL" clId="{02E64B5C-E770-4338-A423-5777145B9499}" dt="2025-10-30T08:06:57.068" v="245" actId="478"/>
          <ac:spMkLst>
            <pc:docMk/>
            <pc:sldMk cId="1679936628" sldId="273"/>
            <ac:spMk id="12" creationId="{A336FEA9-C85A-3569-16F0-5ECBABBE0BEC}"/>
          </ac:spMkLst>
        </pc:spChg>
        <pc:picChg chg="add del mod">
          <ac:chgData name="Brume Akpadaka" userId="968beb55-8aeb-440f-afbd-a7622d382a05" providerId="ADAL" clId="{02E64B5C-E770-4338-A423-5777145B9499}" dt="2025-10-30T08:08:54.376" v="267" actId="478"/>
          <ac:picMkLst>
            <pc:docMk/>
            <pc:sldMk cId="1679936628" sldId="273"/>
            <ac:picMk id="8" creationId="{EF546455-39CE-9B71-9DDE-F6D1D6AA1F8B}"/>
          </ac:picMkLst>
        </pc:picChg>
        <pc:picChg chg="add del mod">
          <ac:chgData name="Brume Akpadaka" userId="968beb55-8aeb-440f-afbd-a7622d382a05" providerId="ADAL" clId="{02E64B5C-E770-4338-A423-5777145B9499}" dt="2025-10-30T08:08:54.376" v="267" actId="478"/>
          <ac:picMkLst>
            <pc:docMk/>
            <pc:sldMk cId="1679936628" sldId="273"/>
            <ac:picMk id="10" creationId="{344D53F1-FF14-A33F-3900-292FA9AE58A6}"/>
          </ac:picMkLst>
        </pc:picChg>
        <pc:picChg chg="add mod">
          <ac:chgData name="Brume Akpadaka" userId="968beb55-8aeb-440f-afbd-a7622d382a05" providerId="ADAL" clId="{02E64B5C-E770-4338-A423-5777145B9499}" dt="2025-10-30T08:09:20.604" v="275" actId="1076"/>
          <ac:picMkLst>
            <pc:docMk/>
            <pc:sldMk cId="1679936628" sldId="273"/>
            <ac:picMk id="13" creationId="{10985EAA-D438-AE7C-7A34-A62ADD8C75BB}"/>
          </ac:picMkLst>
        </pc:picChg>
        <pc:picChg chg="add mod">
          <ac:chgData name="Brume Akpadaka" userId="968beb55-8aeb-440f-afbd-a7622d382a05" providerId="ADAL" clId="{02E64B5C-E770-4338-A423-5777145B9499}" dt="2025-10-30T08:09:18.264" v="274" actId="1076"/>
          <ac:picMkLst>
            <pc:docMk/>
            <pc:sldMk cId="1679936628" sldId="273"/>
            <ac:picMk id="15" creationId="{333559C3-879C-A0DA-1B6F-FB7994864064}"/>
          </ac:picMkLst>
        </pc:picChg>
      </pc:sldChg>
      <pc:sldChg chg="addSp delSp modSp mod ord">
        <pc:chgData name="Brume Akpadaka" userId="968beb55-8aeb-440f-afbd-a7622d382a05" providerId="ADAL" clId="{02E64B5C-E770-4338-A423-5777145B9499}" dt="2025-10-30T08:38:47.379" v="551"/>
        <pc:sldMkLst>
          <pc:docMk/>
          <pc:sldMk cId="1649597717" sldId="277"/>
        </pc:sldMkLst>
        <pc:spChg chg="mod">
          <ac:chgData name="Brume Akpadaka" userId="968beb55-8aeb-440f-afbd-a7622d382a05" providerId="ADAL" clId="{02E64B5C-E770-4338-A423-5777145B9499}" dt="2025-10-30T08:29:24.602" v="490" actId="14100"/>
          <ac:spMkLst>
            <pc:docMk/>
            <pc:sldMk cId="1649597717" sldId="277"/>
            <ac:spMk id="2" creationId="{338A15DE-D135-0710-9984-A0A55E960CB0}"/>
          </ac:spMkLst>
        </pc:spChg>
        <pc:spChg chg="add del mod">
          <ac:chgData name="Brume Akpadaka" userId="968beb55-8aeb-440f-afbd-a7622d382a05" providerId="ADAL" clId="{02E64B5C-E770-4338-A423-5777145B9499}" dt="2025-10-30T08:29:42.818" v="491" actId="478"/>
          <ac:spMkLst>
            <pc:docMk/>
            <pc:sldMk cId="1649597717" sldId="277"/>
            <ac:spMk id="3" creationId="{ECC8AA23-D8D0-93BE-5C5F-103A750B0D2F}"/>
          </ac:spMkLst>
        </pc:spChg>
        <pc:spChg chg="add">
          <ac:chgData name="Brume Akpadaka" userId="968beb55-8aeb-440f-afbd-a7622d382a05" providerId="ADAL" clId="{02E64B5C-E770-4338-A423-5777145B9499}" dt="2025-10-30T08:27:37.042" v="447"/>
          <ac:spMkLst>
            <pc:docMk/>
            <pc:sldMk cId="1649597717" sldId="277"/>
            <ac:spMk id="4" creationId="{7FEFBA30-B189-6B17-7CC6-FED5B8483742}"/>
          </ac:spMkLst>
        </pc:spChg>
        <pc:spChg chg="add">
          <ac:chgData name="Brume Akpadaka" userId="968beb55-8aeb-440f-afbd-a7622d382a05" providerId="ADAL" clId="{02E64B5C-E770-4338-A423-5777145B9499}" dt="2025-10-30T08:27:43.457" v="449"/>
          <ac:spMkLst>
            <pc:docMk/>
            <pc:sldMk cId="1649597717" sldId="277"/>
            <ac:spMk id="5" creationId="{49643DD3-C65A-7E9D-A1AC-A80A3EC5BB82}"/>
          </ac:spMkLst>
        </pc:spChg>
        <pc:spChg chg="add">
          <ac:chgData name="Brume Akpadaka" userId="968beb55-8aeb-440f-afbd-a7622d382a05" providerId="ADAL" clId="{02E64B5C-E770-4338-A423-5777145B9499}" dt="2025-10-30T08:27:58.350" v="453"/>
          <ac:spMkLst>
            <pc:docMk/>
            <pc:sldMk cId="1649597717" sldId="277"/>
            <ac:spMk id="6" creationId="{148EBBC6-B4EF-3E64-D3DB-DB4ABFEBA551}"/>
          </ac:spMkLst>
        </pc:spChg>
        <pc:spChg chg="add del mod">
          <ac:chgData name="Brume Akpadaka" userId="968beb55-8aeb-440f-afbd-a7622d382a05" providerId="ADAL" clId="{02E64B5C-E770-4338-A423-5777145B9499}" dt="2025-10-30T08:28:36.717" v="475" actId="478"/>
          <ac:spMkLst>
            <pc:docMk/>
            <pc:sldMk cId="1649597717" sldId="277"/>
            <ac:spMk id="8" creationId="{85B15DAF-7464-4A0B-F91E-292C0CC4C338}"/>
          </ac:spMkLst>
        </pc:spChg>
        <pc:spChg chg="add mod">
          <ac:chgData name="Brume Akpadaka" userId="968beb55-8aeb-440f-afbd-a7622d382a05" providerId="ADAL" clId="{02E64B5C-E770-4338-A423-5777145B9499}" dt="2025-10-30T08:28:35.710" v="473" actId="767"/>
          <ac:spMkLst>
            <pc:docMk/>
            <pc:sldMk cId="1649597717" sldId="277"/>
            <ac:spMk id="9" creationId="{535D26CF-F1EB-2CF0-6DCE-D422A79F66EE}"/>
          </ac:spMkLst>
        </pc:spChg>
        <pc:spChg chg="add">
          <ac:chgData name="Brume Akpadaka" userId="968beb55-8aeb-440f-afbd-a7622d382a05" providerId="ADAL" clId="{02E64B5C-E770-4338-A423-5777145B9499}" dt="2025-10-30T08:28:20.976" v="464"/>
          <ac:spMkLst>
            <pc:docMk/>
            <pc:sldMk cId="1649597717" sldId="277"/>
            <ac:spMk id="10" creationId="{5C55B49B-C237-8A56-28A2-871349D657CA}"/>
          </ac:spMkLst>
        </pc:spChg>
        <pc:spChg chg="add">
          <ac:chgData name="Brume Akpadaka" userId="968beb55-8aeb-440f-afbd-a7622d382a05" providerId="ADAL" clId="{02E64B5C-E770-4338-A423-5777145B9499}" dt="2025-10-30T08:28:24.096" v="465"/>
          <ac:spMkLst>
            <pc:docMk/>
            <pc:sldMk cId="1649597717" sldId="277"/>
            <ac:spMk id="11" creationId="{1B7E1A86-7410-08ED-795A-6E3048BEC63F}"/>
          </ac:spMkLst>
        </pc:spChg>
        <pc:spChg chg="add del mod">
          <ac:chgData name="Brume Akpadaka" userId="968beb55-8aeb-440f-afbd-a7622d382a05" providerId="ADAL" clId="{02E64B5C-E770-4338-A423-5777145B9499}" dt="2025-10-30T08:29:45.547" v="492" actId="478"/>
          <ac:spMkLst>
            <pc:docMk/>
            <pc:sldMk cId="1649597717" sldId="277"/>
            <ac:spMk id="13" creationId="{6C140078-F7F8-1853-65BD-83E929404686}"/>
          </ac:spMkLst>
        </pc:spChg>
        <pc:spChg chg="add mod">
          <ac:chgData name="Brume Akpadaka" userId="968beb55-8aeb-440f-afbd-a7622d382a05" providerId="ADAL" clId="{02E64B5C-E770-4338-A423-5777145B9499}" dt="2025-10-30T08:33:25.810" v="545" actId="113"/>
          <ac:spMkLst>
            <pc:docMk/>
            <pc:sldMk cId="1649597717" sldId="277"/>
            <ac:spMk id="14" creationId="{DF5AD3A1-F5F1-DC63-587A-C56DDC401031}"/>
          </ac:spMkLst>
        </pc:spChg>
        <pc:spChg chg="add">
          <ac:chgData name="Brume Akpadaka" userId="968beb55-8aeb-440f-afbd-a7622d382a05" providerId="ADAL" clId="{02E64B5C-E770-4338-A423-5777145B9499}" dt="2025-10-30T08:30:06.028" v="497"/>
          <ac:spMkLst>
            <pc:docMk/>
            <pc:sldMk cId="1649597717" sldId="277"/>
            <ac:spMk id="16" creationId="{11458DB5-1296-843A-9708-736333E8E944}"/>
          </ac:spMkLst>
        </pc:spChg>
        <pc:spChg chg="add">
          <ac:chgData name="Brume Akpadaka" userId="968beb55-8aeb-440f-afbd-a7622d382a05" providerId="ADAL" clId="{02E64B5C-E770-4338-A423-5777145B9499}" dt="2025-10-30T08:30:08.540" v="499"/>
          <ac:spMkLst>
            <pc:docMk/>
            <pc:sldMk cId="1649597717" sldId="277"/>
            <ac:spMk id="17" creationId="{4B4B25AE-9F21-A8A6-9526-92FE3CC46E2D}"/>
          </ac:spMkLst>
        </pc:spChg>
        <pc:spChg chg="add">
          <ac:chgData name="Brume Akpadaka" userId="968beb55-8aeb-440f-afbd-a7622d382a05" providerId="ADAL" clId="{02E64B5C-E770-4338-A423-5777145B9499}" dt="2025-10-30T08:30:13.836" v="501"/>
          <ac:spMkLst>
            <pc:docMk/>
            <pc:sldMk cId="1649597717" sldId="277"/>
            <ac:spMk id="18" creationId="{D4BAC46C-2460-20B8-8288-C8005E9C3483}"/>
          </ac:spMkLst>
        </pc:spChg>
        <pc:picChg chg="mod">
          <ac:chgData name="Brume Akpadaka" userId="968beb55-8aeb-440f-afbd-a7622d382a05" providerId="ADAL" clId="{02E64B5C-E770-4338-A423-5777145B9499}" dt="2025-10-30T08:38:47.379" v="551"/>
          <ac:picMkLst>
            <pc:docMk/>
            <pc:sldMk cId="1649597717" sldId="277"/>
            <ac:picMk id="15" creationId="{BBD84AA8-495D-1210-1B06-DA73C5BCF36A}"/>
          </ac:picMkLst>
        </pc:picChg>
      </pc:sldChg>
      <pc:sldChg chg="modSp">
        <pc:chgData name="Brume Akpadaka" userId="968beb55-8aeb-440f-afbd-a7622d382a05" providerId="ADAL" clId="{02E64B5C-E770-4338-A423-5777145B9499}" dt="2025-10-30T08:40:55.660" v="553" actId="14826"/>
        <pc:sldMkLst>
          <pc:docMk/>
          <pc:sldMk cId="3930438526" sldId="278"/>
        </pc:sldMkLst>
        <pc:picChg chg="mod">
          <ac:chgData name="Brume Akpadaka" userId="968beb55-8aeb-440f-afbd-a7622d382a05" providerId="ADAL" clId="{02E64B5C-E770-4338-A423-5777145B9499}" dt="2025-10-30T08:40:55.660" v="553" actId="14826"/>
          <ac:picMkLst>
            <pc:docMk/>
            <pc:sldMk cId="3930438526" sldId="278"/>
            <ac:picMk id="91" creationId="{BC622EA4-CCB7-907A-0126-D0A68A5DC780}"/>
          </ac:picMkLst>
        </pc:picChg>
      </pc:sldChg>
      <pc:sldChg chg="addSp delSp modSp mod">
        <pc:chgData name="Brume Akpadaka" userId="968beb55-8aeb-440f-afbd-a7622d382a05" providerId="ADAL" clId="{02E64B5C-E770-4338-A423-5777145B9499}" dt="2025-10-30T08:24:28.298" v="430" actId="27636"/>
        <pc:sldMkLst>
          <pc:docMk/>
          <pc:sldMk cId="2243159397" sldId="279"/>
        </pc:sldMkLst>
        <pc:spChg chg="mod">
          <ac:chgData name="Brume Akpadaka" userId="968beb55-8aeb-440f-afbd-a7622d382a05" providerId="ADAL" clId="{02E64B5C-E770-4338-A423-5777145B9499}" dt="2025-10-30T08:23:53.842" v="424"/>
          <ac:spMkLst>
            <pc:docMk/>
            <pc:sldMk cId="2243159397" sldId="279"/>
            <ac:spMk id="2" creationId="{47A9874B-BCA9-8420-1595-EDD1865A099A}"/>
          </ac:spMkLst>
        </pc:spChg>
        <pc:spChg chg="mod">
          <ac:chgData name="Brume Akpadaka" userId="968beb55-8aeb-440f-afbd-a7622d382a05" providerId="ADAL" clId="{02E64B5C-E770-4338-A423-5777145B9499}" dt="2025-10-30T08:24:28.298" v="430" actId="27636"/>
          <ac:spMkLst>
            <pc:docMk/>
            <pc:sldMk cId="2243159397" sldId="279"/>
            <ac:spMk id="3" creationId="{68A5FD2B-E3E5-1C2B-0151-21F216B14A33}"/>
          </ac:spMkLst>
        </pc:spChg>
        <pc:spChg chg="del mod">
          <ac:chgData name="Brume Akpadaka" userId="968beb55-8aeb-440f-afbd-a7622d382a05" providerId="ADAL" clId="{02E64B5C-E770-4338-A423-5777145B9499}" dt="2025-10-30T08:24:01.990" v="426" actId="478"/>
          <ac:spMkLst>
            <pc:docMk/>
            <pc:sldMk cId="2243159397" sldId="279"/>
            <ac:spMk id="4" creationId="{ACFBB810-3430-2C29-1AA0-9744AA0A1AA3}"/>
          </ac:spMkLst>
        </pc:spChg>
        <pc:spChg chg="add del mod">
          <ac:chgData name="Brume Akpadaka" userId="968beb55-8aeb-440f-afbd-a7622d382a05" providerId="ADAL" clId="{02E64B5C-E770-4338-A423-5777145B9499}" dt="2025-10-30T08:24:04.318" v="427" actId="478"/>
          <ac:spMkLst>
            <pc:docMk/>
            <pc:sldMk cId="2243159397" sldId="279"/>
            <ac:spMk id="7" creationId="{A1DD77A5-5696-2379-628C-DBC5C7E2FE94}"/>
          </ac:spMkLst>
        </pc:spChg>
      </pc:sldChg>
      <pc:sldChg chg="addSp delSp modSp mod">
        <pc:chgData name="Brume Akpadaka" userId="968beb55-8aeb-440f-afbd-a7622d382a05" providerId="ADAL" clId="{02E64B5C-E770-4338-A423-5777145B9499}" dt="2025-10-30T07:49:24.002" v="81" actId="478"/>
        <pc:sldMkLst>
          <pc:docMk/>
          <pc:sldMk cId="467869221" sldId="280"/>
        </pc:sldMkLst>
        <pc:spChg chg="del">
          <ac:chgData name="Brume Akpadaka" userId="968beb55-8aeb-440f-afbd-a7622d382a05" providerId="ADAL" clId="{02E64B5C-E770-4338-A423-5777145B9499}" dt="2025-10-30T07:48:37.219" v="64" actId="478"/>
          <ac:spMkLst>
            <pc:docMk/>
            <pc:sldMk cId="467869221" sldId="280"/>
            <ac:spMk id="3" creationId="{B2F3FA79-DE26-1F2A-0CF7-5671B73C8B6F}"/>
          </ac:spMkLst>
        </pc:spChg>
        <pc:spChg chg="add del mod">
          <ac:chgData name="Brume Akpadaka" userId="968beb55-8aeb-440f-afbd-a7622d382a05" providerId="ADAL" clId="{02E64B5C-E770-4338-A423-5777145B9499}" dt="2025-10-30T07:48:59.753" v="72" actId="478"/>
          <ac:spMkLst>
            <pc:docMk/>
            <pc:sldMk cId="467869221" sldId="280"/>
            <ac:spMk id="5" creationId="{8FFFE8DF-A47E-5E6D-E98D-FEE27DEC7CCB}"/>
          </ac:spMkLst>
        </pc:spChg>
        <pc:spChg chg="add del mod">
          <ac:chgData name="Brume Akpadaka" userId="968beb55-8aeb-440f-afbd-a7622d382a05" providerId="ADAL" clId="{02E64B5C-E770-4338-A423-5777145B9499}" dt="2025-10-30T07:48:55.248" v="70" actId="478"/>
          <ac:spMkLst>
            <pc:docMk/>
            <pc:sldMk cId="467869221" sldId="280"/>
            <ac:spMk id="7" creationId="{D7BAC22B-F470-EA2B-922B-E42877686113}"/>
          </ac:spMkLst>
        </pc:spChg>
        <pc:spChg chg="add del mod">
          <ac:chgData name="Brume Akpadaka" userId="968beb55-8aeb-440f-afbd-a7622d382a05" providerId="ADAL" clId="{02E64B5C-E770-4338-A423-5777145B9499}" dt="2025-10-30T07:49:24.002" v="81" actId="478"/>
          <ac:spMkLst>
            <pc:docMk/>
            <pc:sldMk cId="467869221" sldId="280"/>
            <ac:spMk id="11" creationId="{16209B9D-10CD-F76D-1220-556C8E21EDD6}"/>
          </ac:spMkLst>
        </pc:spChg>
        <pc:picChg chg="add del mod">
          <ac:chgData name="Brume Akpadaka" userId="968beb55-8aeb-440f-afbd-a7622d382a05" providerId="ADAL" clId="{02E64B5C-E770-4338-A423-5777145B9499}" dt="2025-10-30T07:49:19.088" v="79" actId="478"/>
          <ac:picMkLst>
            <pc:docMk/>
            <pc:sldMk cId="467869221" sldId="280"/>
            <ac:picMk id="4" creationId="{94D43AA7-0244-2FEB-86AC-B5DECE0232D8}"/>
          </ac:picMkLst>
        </pc:picChg>
        <pc:picChg chg="add mod">
          <ac:chgData name="Brume Akpadaka" userId="968beb55-8aeb-440f-afbd-a7622d382a05" providerId="ADAL" clId="{02E64B5C-E770-4338-A423-5777145B9499}" dt="2025-10-30T07:49:15.050" v="77" actId="14100"/>
          <ac:picMkLst>
            <pc:docMk/>
            <pc:sldMk cId="467869221" sldId="280"/>
            <ac:picMk id="9" creationId="{D7EC2142-5124-5357-AD3E-E4A6A83CC417}"/>
          </ac:picMkLst>
        </pc:picChg>
      </pc:sldChg>
      <pc:sldChg chg="addSp delSp modSp mod">
        <pc:chgData name="Brume Akpadaka" userId="968beb55-8aeb-440f-afbd-a7622d382a05" providerId="ADAL" clId="{02E64B5C-E770-4338-A423-5777145B9499}" dt="2025-10-30T08:25:53.619" v="443" actId="1076"/>
        <pc:sldMkLst>
          <pc:docMk/>
          <pc:sldMk cId="2184472291" sldId="282"/>
        </pc:sldMkLst>
        <pc:spChg chg="add del mod">
          <ac:chgData name="Brume Akpadaka" userId="968beb55-8aeb-440f-afbd-a7622d382a05" providerId="ADAL" clId="{02E64B5C-E770-4338-A423-5777145B9499}" dt="2025-10-30T08:25:40.755" v="440" actId="478"/>
          <ac:spMkLst>
            <pc:docMk/>
            <pc:sldMk cId="2184472291" sldId="282"/>
            <ac:spMk id="3" creationId="{2526D244-375A-C12B-85B6-8DAB74D0DCB7}"/>
          </ac:spMkLst>
        </pc:spChg>
        <pc:spChg chg="mod">
          <ac:chgData name="Brume Akpadaka" userId="968beb55-8aeb-440f-afbd-a7622d382a05" providerId="ADAL" clId="{02E64B5C-E770-4338-A423-5777145B9499}" dt="2025-10-30T08:25:53.619" v="443" actId="1076"/>
          <ac:spMkLst>
            <pc:docMk/>
            <pc:sldMk cId="2184472291" sldId="282"/>
            <ac:spMk id="7" creationId="{4AB1CD4B-2C7F-1593-8E69-B7450F3DCAD6}"/>
          </ac:spMkLst>
        </pc:spChg>
        <pc:spChg chg="del">
          <ac:chgData name="Brume Akpadaka" userId="968beb55-8aeb-440f-afbd-a7622d382a05" providerId="ADAL" clId="{02E64B5C-E770-4338-A423-5777145B9499}" dt="2025-10-30T08:25:36.991" v="439" actId="478"/>
          <ac:spMkLst>
            <pc:docMk/>
            <pc:sldMk cId="2184472291" sldId="282"/>
            <ac:spMk id="8" creationId="{86613063-168A-02B8-4326-BB842F3B83E2}"/>
          </ac:spMkLst>
        </pc:spChg>
      </pc:sldChg>
      <pc:sldChg chg="modSp">
        <pc:chgData name="Brume Akpadaka" userId="968beb55-8aeb-440f-afbd-a7622d382a05" providerId="ADAL" clId="{02E64B5C-E770-4338-A423-5777145B9499}" dt="2025-10-30T08:40:44.952" v="552" actId="14826"/>
        <pc:sldMkLst>
          <pc:docMk/>
          <pc:sldMk cId="1672017990" sldId="284"/>
        </pc:sldMkLst>
        <pc:picChg chg="mod">
          <ac:chgData name="Brume Akpadaka" userId="968beb55-8aeb-440f-afbd-a7622d382a05" providerId="ADAL" clId="{02E64B5C-E770-4338-A423-5777145B9499}" dt="2025-10-30T08:40:44.952" v="552" actId="14826"/>
          <ac:picMkLst>
            <pc:docMk/>
            <pc:sldMk cId="1672017990" sldId="284"/>
            <ac:picMk id="15" creationId="{E4DF753A-3575-A0D9-5135-8A94308DC038}"/>
          </ac:picMkLst>
        </pc:picChg>
      </pc:sldChg>
      <pc:sldChg chg="del">
        <pc:chgData name="Brume Akpadaka" userId="968beb55-8aeb-440f-afbd-a7622d382a05" providerId="ADAL" clId="{02E64B5C-E770-4338-A423-5777145B9499}" dt="2025-10-30T08:25:32.425" v="438" actId="47"/>
        <pc:sldMkLst>
          <pc:docMk/>
          <pc:sldMk cId="4233691277" sldId="292"/>
        </pc:sldMkLst>
      </pc:sldChg>
      <pc:sldChg chg="addSp modSp add mod ord">
        <pc:chgData name="Brume Akpadaka" userId="968beb55-8aeb-440f-afbd-a7622d382a05" providerId="ADAL" clId="{02E64B5C-E770-4338-A423-5777145B9499}" dt="2025-10-30T08:41:03.443" v="554" actId="14826"/>
        <pc:sldMkLst>
          <pc:docMk/>
          <pc:sldMk cId="4258852779" sldId="293"/>
        </pc:sldMkLst>
        <pc:spChg chg="mod">
          <ac:chgData name="Brume Akpadaka" userId="968beb55-8aeb-440f-afbd-a7622d382a05" providerId="ADAL" clId="{02E64B5C-E770-4338-A423-5777145B9499}" dt="2025-10-30T07:43:44.184" v="9" actId="1076"/>
          <ac:spMkLst>
            <pc:docMk/>
            <pc:sldMk cId="4258852779" sldId="293"/>
            <ac:spMk id="2" creationId="{D12640B1-0BB1-D4DB-5762-D4A7474DA76F}"/>
          </ac:spMkLst>
        </pc:spChg>
        <pc:spChg chg="mod">
          <ac:chgData name="Brume Akpadaka" userId="968beb55-8aeb-440f-afbd-a7622d382a05" providerId="ADAL" clId="{02E64B5C-E770-4338-A423-5777145B9499}" dt="2025-10-30T07:46:10.519" v="63"/>
          <ac:spMkLst>
            <pc:docMk/>
            <pc:sldMk cId="4258852779" sldId="293"/>
            <ac:spMk id="3" creationId="{01B93B5A-0218-1200-D9E7-6A5AC840F338}"/>
          </ac:spMkLst>
        </pc:spChg>
        <pc:spChg chg="add">
          <ac:chgData name="Brume Akpadaka" userId="968beb55-8aeb-440f-afbd-a7622d382a05" providerId="ADAL" clId="{02E64B5C-E770-4338-A423-5777145B9499}" dt="2025-10-30T07:45:48.864" v="52"/>
          <ac:spMkLst>
            <pc:docMk/>
            <pc:sldMk cId="4258852779" sldId="293"/>
            <ac:spMk id="4" creationId="{A3BCAF39-5A7F-C2FA-207C-838AE2266586}"/>
          </ac:spMkLst>
        </pc:spChg>
        <pc:spChg chg="add mod">
          <ac:chgData name="Brume Akpadaka" userId="968beb55-8aeb-440f-afbd-a7622d382a05" providerId="ADAL" clId="{02E64B5C-E770-4338-A423-5777145B9499}" dt="2025-10-30T07:45:52.483" v="54"/>
          <ac:spMkLst>
            <pc:docMk/>
            <pc:sldMk cId="4258852779" sldId="293"/>
            <ac:spMk id="5" creationId="{93F266B2-8483-3EE0-5B46-81A8219F79B4}"/>
          </ac:spMkLst>
        </pc:spChg>
        <pc:spChg chg="add">
          <ac:chgData name="Brume Akpadaka" userId="968beb55-8aeb-440f-afbd-a7622d382a05" providerId="ADAL" clId="{02E64B5C-E770-4338-A423-5777145B9499}" dt="2025-10-30T07:45:56.579" v="58"/>
          <ac:spMkLst>
            <pc:docMk/>
            <pc:sldMk cId="4258852779" sldId="293"/>
            <ac:spMk id="6" creationId="{4B51A46A-AABE-2FDF-0CDA-70CB7B39B012}"/>
          </ac:spMkLst>
        </pc:spChg>
        <pc:spChg chg="add">
          <ac:chgData name="Brume Akpadaka" userId="968beb55-8aeb-440f-afbd-a7622d382a05" providerId="ADAL" clId="{02E64B5C-E770-4338-A423-5777145B9499}" dt="2025-10-30T07:46:06.452" v="61"/>
          <ac:spMkLst>
            <pc:docMk/>
            <pc:sldMk cId="4258852779" sldId="293"/>
            <ac:spMk id="7" creationId="{8A252C10-4205-03D8-CE8A-F14B7DB2F080}"/>
          </ac:spMkLst>
        </pc:spChg>
        <pc:picChg chg="mod">
          <ac:chgData name="Brume Akpadaka" userId="968beb55-8aeb-440f-afbd-a7622d382a05" providerId="ADAL" clId="{02E64B5C-E770-4338-A423-5777145B9499}" dt="2025-10-30T08:41:03.443" v="554" actId="14826"/>
          <ac:picMkLst>
            <pc:docMk/>
            <pc:sldMk cId="4258852779" sldId="293"/>
            <ac:picMk id="15" creationId="{ED0BDAA0-2A49-4704-98EA-B436599FC3A3}"/>
          </ac:picMkLst>
        </pc:picChg>
      </pc:sldChg>
      <pc:sldChg chg="modSp add">
        <pc:chgData name="Brume Akpadaka" userId="968beb55-8aeb-440f-afbd-a7622d382a05" providerId="ADAL" clId="{02E64B5C-E770-4338-A423-5777145B9499}" dt="2025-10-30T08:37:57.099" v="546" actId="14826"/>
        <pc:sldMkLst>
          <pc:docMk/>
          <pc:sldMk cId="1434991588" sldId="294"/>
        </pc:sldMkLst>
        <pc:picChg chg="mod">
          <ac:chgData name="Brume Akpadaka" userId="968beb55-8aeb-440f-afbd-a7622d382a05" providerId="ADAL" clId="{02E64B5C-E770-4338-A423-5777145B9499}" dt="2025-10-30T08:37:57.099" v="546" actId="14826"/>
          <ac:picMkLst>
            <pc:docMk/>
            <pc:sldMk cId="1434991588" sldId="294"/>
            <ac:picMk id="20" creationId="{CE091151-19FE-DE7C-B27F-8316C8637FD3}"/>
          </ac:picMkLst>
        </pc:picChg>
      </pc:sldChg>
      <pc:sldChg chg="addSp delSp modSp add mod ord">
        <pc:chgData name="Brume Akpadaka" userId="968beb55-8aeb-440f-afbd-a7622d382a05" providerId="ADAL" clId="{02E64B5C-E770-4338-A423-5777145B9499}" dt="2025-10-30T08:14:15.120" v="336"/>
        <pc:sldMkLst>
          <pc:docMk/>
          <pc:sldMk cId="1976068823" sldId="295"/>
        </pc:sldMkLst>
        <pc:picChg chg="add mod">
          <ac:chgData name="Brume Akpadaka" userId="968beb55-8aeb-440f-afbd-a7622d382a05" providerId="ADAL" clId="{02E64B5C-E770-4338-A423-5777145B9499}" dt="2025-10-30T08:10:20.714" v="292" actId="1076"/>
          <ac:picMkLst>
            <pc:docMk/>
            <pc:sldMk cId="1976068823" sldId="295"/>
            <ac:picMk id="3" creationId="{69EFA4FE-C7AA-4E9E-D207-A577DBD728B0}"/>
          </ac:picMkLst>
        </pc:picChg>
        <pc:picChg chg="add mod">
          <ac:chgData name="Brume Akpadaka" userId="968beb55-8aeb-440f-afbd-a7622d382a05" providerId="ADAL" clId="{02E64B5C-E770-4338-A423-5777145B9499}" dt="2025-10-30T08:10:23.192" v="293" actId="1076"/>
          <ac:picMkLst>
            <pc:docMk/>
            <pc:sldMk cId="1976068823" sldId="295"/>
            <ac:picMk id="5" creationId="{E6C8FC6B-57EE-763A-88E2-01D9CEBA89BD}"/>
          </ac:picMkLst>
        </pc:picChg>
        <pc:picChg chg="del">
          <ac:chgData name="Brume Akpadaka" userId="968beb55-8aeb-440f-afbd-a7622d382a05" providerId="ADAL" clId="{02E64B5C-E770-4338-A423-5777145B9499}" dt="2025-10-30T08:09:29.926" v="278" actId="478"/>
          <ac:picMkLst>
            <pc:docMk/>
            <pc:sldMk cId="1976068823" sldId="295"/>
            <ac:picMk id="13" creationId="{313E0380-B8AF-65A9-FE6B-E25DE17B75E5}"/>
          </ac:picMkLst>
        </pc:picChg>
        <pc:picChg chg="del mod">
          <ac:chgData name="Brume Akpadaka" userId="968beb55-8aeb-440f-afbd-a7622d382a05" providerId="ADAL" clId="{02E64B5C-E770-4338-A423-5777145B9499}" dt="2025-10-30T08:09:29.926" v="278" actId="478"/>
          <ac:picMkLst>
            <pc:docMk/>
            <pc:sldMk cId="1976068823" sldId="295"/>
            <ac:picMk id="15" creationId="{3DC8D721-987A-BA2F-7F91-8D8C4749D9B5}"/>
          </ac:picMkLst>
        </pc:picChg>
      </pc:sldChg>
      <pc:sldChg chg="addSp modSp add mod ord">
        <pc:chgData name="Brume Akpadaka" userId="968beb55-8aeb-440f-afbd-a7622d382a05" providerId="ADAL" clId="{02E64B5C-E770-4338-A423-5777145B9499}" dt="2025-10-30T08:38:18.833" v="548" actId="14826"/>
        <pc:sldMkLst>
          <pc:docMk/>
          <pc:sldMk cId="1633993230" sldId="296"/>
        </pc:sldMkLst>
        <pc:spChg chg="mod">
          <ac:chgData name="Brume Akpadaka" userId="968beb55-8aeb-440f-afbd-a7622d382a05" providerId="ADAL" clId="{02E64B5C-E770-4338-A423-5777145B9499}" dt="2025-10-30T08:11:54.155" v="297"/>
          <ac:spMkLst>
            <pc:docMk/>
            <pc:sldMk cId="1633993230" sldId="296"/>
            <ac:spMk id="2" creationId="{06CA4C88-2BEB-C7DD-0D50-142858A04749}"/>
          </ac:spMkLst>
        </pc:spChg>
        <pc:spChg chg="mod">
          <ac:chgData name="Brume Akpadaka" userId="968beb55-8aeb-440f-afbd-a7622d382a05" providerId="ADAL" clId="{02E64B5C-E770-4338-A423-5777145B9499}" dt="2025-10-30T08:19:00.137" v="348" actId="20577"/>
          <ac:spMkLst>
            <pc:docMk/>
            <pc:sldMk cId="1633993230" sldId="296"/>
            <ac:spMk id="3" creationId="{E89CD8C1-D036-C7F1-C2B7-8F0A839ECA51}"/>
          </ac:spMkLst>
        </pc:spChg>
        <pc:spChg chg="add">
          <ac:chgData name="Brume Akpadaka" userId="968beb55-8aeb-440f-afbd-a7622d382a05" providerId="ADAL" clId="{02E64B5C-E770-4338-A423-5777145B9499}" dt="2025-10-30T08:12:15.213" v="298"/>
          <ac:spMkLst>
            <pc:docMk/>
            <pc:sldMk cId="1633993230" sldId="296"/>
            <ac:spMk id="4" creationId="{A952E3F2-A8A1-B089-E8B6-A0A481515510}"/>
          </ac:spMkLst>
        </pc:spChg>
        <pc:picChg chg="mod">
          <ac:chgData name="Brume Akpadaka" userId="968beb55-8aeb-440f-afbd-a7622d382a05" providerId="ADAL" clId="{02E64B5C-E770-4338-A423-5777145B9499}" dt="2025-10-30T08:38:18.833" v="548" actId="14826"/>
          <ac:picMkLst>
            <pc:docMk/>
            <pc:sldMk cId="1633993230" sldId="296"/>
            <ac:picMk id="20" creationId="{A7E808C4-8130-5CD5-58A5-6A7882847F07}"/>
          </ac:picMkLst>
        </pc:picChg>
      </pc:sldChg>
      <pc:sldChg chg="modSp add mod ord">
        <pc:chgData name="Brume Akpadaka" userId="968beb55-8aeb-440f-afbd-a7622d382a05" providerId="ADAL" clId="{02E64B5C-E770-4338-A423-5777145B9499}" dt="2025-10-30T08:38:26.908" v="549" actId="14826"/>
        <pc:sldMkLst>
          <pc:docMk/>
          <pc:sldMk cId="3723983517" sldId="297"/>
        </pc:sldMkLst>
        <pc:spChg chg="mod">
          <ac:chgData name="Brume Akpadaka" userId="968beb55-8aeb-440f-afbd-a7622d382a05" providerId="ADAL" clId="{02E64B5C-E770-4338-A423-5777145B9499}" dt="2025-10-30T08:18:26.111" v="341" actId="14100"/>
          <ac:spMkLst>
            <pc:docMk/>
            <pc:sldMk cId="3723983517" sldId="297"/>
            <ac:spMk id="2" creationId="{F979587B-440B-A7AB-9782-3D47D4AA9E5B}"/>
          </ac:spMkLst>
        </pc:spChg>
        <pc:spChg chg="mod">
          <ac:chgData name="Brume Akpadaka" userId="968beb55-8aeb-440f-afbd-a7622d382a05" providerId="ADAL" clId="{02E64B5C-E770-4338-A423-5777145B9499}" dt="2025-10-30T08:23:02.241" v="423" actId="20577"/>
          <ac:spMkLst>
            <pc:docMk/>
            <pc:sldMk cId="3723983517" sldId="297"/>
            <ac:spMk id="3" creationId="{764C54A8-E504-73FA-2256-8C56017A649E}"/>
          </ac:spMkLst>
        </pc:spChg>
        <pc:picChg chg="mod">
          <ac:chgData name="Brume Akpadaka" userId="968beb55-8aeb-440f-afbd-a7622d382a05" providerId="ADAL" clId="{02E64B5C-E770-4338-A423-5777145B9499}" dt="2025-10-30T08:38:26.908" v="549" actId="14826"/>
          <ac:picMkLst>
            <pc:docMk/>
            <pc:sldMk cId="3723983517" sldId="297"/>
            <ac:picMk id="20" creationId="{D4B1094F-D191-330C-A6E4-085CEB377256}"/>
          </ac:picMkLst>
        </pc:picChg>
      </pc:sldChg>
      <pc:sldChg chg="add del">
        <pc:chgData name="Brume Akpadaka" userId="968beb55-8aeb-440f-afbd-a7622d382a05" providerId="ADAL" clId="{02E64B5C-E770-4338-A423-5777145B9499}" dt="2025-10-30T08:25:21.758" v="434" actId="47"/>
        <pc:sldMkLst>
          <pc:docMk/>
          <pc:sldMk cId="1052512744" sldId="29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CD36E1-036F-95E2-7F5C-BF79AB414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070A6F-9F2E-7D8F-6919-9EB9F7DA0A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E8AFB5-159E-BF63-F0EA-9F19F53732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433E1-86CE-6F54-948D-5B194BD343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7373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522496-735F-9578-5DA6-CEA214475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1F0537-9079-FCD7-B7A1-ADE4F9CCE9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DFF0D9-46DD-35DB-AC18-7B541F817E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1252F-2F21-5E05-B1C8-78BA1BD8EF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561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B4206-D19D-C760-96FE-3F0BD1893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8A2606-7E29-F80D-ABCC-EF4ECB4AD7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E7A5DE-2520-B50E-1EE9-DC11A24B44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10FD51-120F-8857-3876-CF2CFD4779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462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2A538F-5B87-D81B-9546-0DBC1E075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9FAA46-068D-9CE1-EC2B-ED127A2E21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05428D-B513-5534-E837-D7960E105A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AEFFC6-73FD-F3DA-C6FC-28933DA961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9162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3C372-A56C-E50D-7BA9-711579583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9DE3F7-CE60-65B6-81D8-3517A6CE9F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DAA17B-28CB-8F91-FB4B-D2F9641642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B3181A-9FC5-D85F-0A66-B4420BCF82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77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9810" y="112295"/>
            <a:ext cx="10812379" cy="2486526"/>
          </a:xfrm>
        </p:spPr>
        <p:txBody>
          <a:bodyPr/>
          <a:lstStyle/>
          <a:p>
            <a:r>
              <a:rPr lang="en-US" dirty="0"/>
              <a:t>Fashion-MNIST Classification:</a:t>
            </a:r>
            <a:br>
              <a:rPr lang="en-US" dirty="0"/>
            </a:br>
            <a:r>
              <a:rPr lang="en-US" dirty="0"/>
              <a:t>Comparative Analysis of ANN</a:t>
            </a:r>
            <a:br>
              <a:rPr lang="en-US" dirty="0"/>
            </a:br>
            <a:r>
              <a:rPr lang="en-US" dirty="0"/>
              <a:t>and CNN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D887FF-06D8-12C6-C502-E2EF621261A5}"/>
              </a:ext>
            </a:extLst>
          </p:cNvPr>
          <p:cNvSpPr txBox="1"/>
          <p:nvPr/>
        </p:nvSpPr>
        <p:spPr>
          <a:xfrm>
            <a:off x="3553325" y="2598821"/>
            <a:ext cx="50853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Oghenebrume(brume) Akpadaka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P2887886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EC22AA-6979-1A2F-2547-707005DFEEEF}"/>
              </a:ext>
            </a:extLst>
          </p:cNvPr>
          <p:cNvSpPr txBox="1"/>
          <p:nvPr/>
        </p:nvSpPr>
        <p:spPr>
          <a:xfrm>
            <a:off x="3553324" y="4031704"/>
            <a:ext cx="50853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</a:rPr>
              <a:t>Neural Systems &amp; NLP 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</a:rPr>
              <a:t>MSc. </a:t>
            </a:r>
            <a:r>
              <a:rPr lang="en-GB" sz="2800" b="1" dirty="0" err="1">
                <a:solidFill>
                  <a:schemeClr val="bg1"/>
                </a:solidFill>
              </a:rPr>
              <a:t>Artifical</a:t>
            </a:r>
            <a:r>
              <a:rPr lang="en-GB" sz="2800" b="1" dirty="0">
                <a:solidFill>
                  <a:schemeClr val="bg1"/>
                </a:solidFill>
              </a:rPr>
              <a:t> Intelligence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281839-3159-C1BF-7BD0-90368BE49ACE}"/>
              </a:ext>
            </a:extLst>
          </p:cNvPr>
          <p:cNvSpPr txBox="1"/>
          <p:nvPr/>
        </p:nvSpPr>
        <p:spPr>
          <a:xfrm>
            <a:off x="5016133" y="5279921"/>
            <a:ext cx="2159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14th November 2025</a:t>
            </a:r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hart with green squares and numbers&#10;&#10;AI-generated content may be incorrect.">
            <a:extLst>
              <a:ext uri="{FF2B5EF4-FFF2-40B4-BE49-F238E27FC236}">
                <a16:creationId xmlns:a16="http://schemas.microsoft.com/office/drawing/2014/main" id="{10985EAA-D438-AE7C-7A34-A62ADD8C75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209" y="922105"/>
            <a:ext cx="5654791" cy="5013788"/>
          </a:xfrm>
          <a:prstGeom prst="rect">
            <a:avLst/>
          </a:prstGeom>
        </p:spPr>
      </p:pic>
      <p:pic>
        <p:nvPicPr>
          <p:cNvPr id="15" name="Picture 14" descr="A graph with numbers and labels&#10;&#10;AI-generated content may be incorrect.">
            <a:extLst>
              <a:ext uri="{FF2B5EF4-FFF2-40B4-BE49-F238E27FC236}">
                <a16:creationId xmlns:a16="http://schemas.microsoft.com/office/drawing/2014/main" id="{333559C3-879C-A0DA-1B6F-FB79948640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22105"/>
            <a:ext cx="5654792" cy="501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A15150-C05D-E043-160F-F702BF818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9587B-440B-A7AB-9782-3D47D4AA9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439292" cy="630936"/>
          </a:xfrm>
          <a:noFill/>
        </p:spPr>
        <p:txBody>
          <a:bodyPr anchor="ctr"/>
          <a:lstStyle/>
          <a:p>
            <a:r>
              <a:rPr lang="en-US" dirty="0"/>
              <a:t>Discussion / Interpretation</a:t>
            </a:r>
          </a:p>
        </p:txBody>
      </p:sp>
      <p:pic>
        <p:nvPicPr>
          <p:cNvPr id="20" name="Picture Placeholder 7">
            <a:extLst>
              <a:ext uri="{FF2B5EF4-FFF2-40B4-BE49-F238E27FC236}">
                <a16:creationId xmlns:a16="http://schemas.microsoft.com/office/drawing/2014/main" id="{D4B1094F-D191-330C-A6E4-085CEB37725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4" r="32414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C54A8-E504-73FA-2256-8C56017A6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1284270"/>
            <a:ext cx="6241650" cy="4972692"/>
          </a:xfrm>
          <a:noFill/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b="1" dirty="0"/>
              <a:t>Meaning of Results: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/>
              <a:t>CNN’s superior accuracy confirms the advantage of convolutional layers in 	capturing spatial and textural features.</a:t>
            </a:r>
          </a:p>
          <a:p>
            <a:pPr marL="0" indent="0">
              <a:buNone/>
            </a:pPr>
            <a:r>
              <a:rPr lang="en-US" dirty="0"/>
              <a:t>	ANN performed well but lacked spatial awareness, leading to higher 	misclassifications among visually similar classes.</a:t>
            </a:r>
          </a:p>
          <a:p>
            <a:r>
              <a:rPr lang="en-US" b="1" dirty="0"/>
              <a:t>Key Insights: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 err="1"/>
              <a:t>Regularisation</a:t>
            </a:r>
            <a:r>
              <a:rPr lang="en-US" dirty="0"/>
              <a:t> (dropout, batch </a:t>
            </a:r>
            <a:r>
              <a:rPr lang="en-US" dirty="0" err="1"/>
              <a:t>normalisation</a:t>
            </a:r>
            <a:r>
              <a:rPr lang="en-US" dirty="0"/>
              <a:t>) improved model stability and 	prevented overfitting.</a:t>
            </a:r>
          </a:p>
          <a:p>
            <a:pPr marL="0" indent="0">
              <a:buNone/>
            </a:pPr>
            <a:r>
              <a:rPr lang="en-US" dirty="0"/>
              <a:t>	Data </a:t>
            </a:r>
            <a:r>
              <a:rPr lang="en-US" dirty="0" err="1"/>
              <a:t>normalisation</a:t>
            </a:r>
            <a:r>
              <a:rPr lang="en-US" dirty="0"/>
              <a:t> and early stopping enhanced convergence efficiency.</a:t>
            </a:r>
          </a:p>
          <a:p>
            <a:pPr marL="0" indent="0">
              <a:buNone/>
            </a:pPr>
            <a:r>
              <a:rPr lang="en-US" dirty="0"/>
              <a:t>	Performance differences reflect the inductive bias of CNNs towards image 	data.</a:t>
            </a:r>
          </a:p>
          <a:p>
            <a:r>
              <a:rPr lang="en-US" b="1" dirty="0"/>
              <a:t>Challenges: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/>
              <a:t>Misclassification in similar garment categories (shirt vs coat vs pullover).</a:t>
            </a:r>
          </a:p>
          <a:p>
            <a:pPr marL="0" indent="0">
              <a:buNone/>
            </a:pPr>
            <a:r>
              <a:rPr lang="en-US" dirty="0"/>
              <a:t>	Balancing model complexity with computational efficiency.</a:t>
            </a:r>
          </a:p>
          <a:p>
            <a:pPr marL="0" indent="0">
              <a:buNone/>
            </a:pPr>
            <a:r>
              <a:rPr lang="en-US" dirty="0"/>
              <a:t>	Managed through early stopping, tuning dropout rates, and using a 	consistent learning rate.</a:t>
            </a:r>
          </a:p>
        </p:txBody>
      </p:sp>
    </p:spTree>
    <p:extLst>
      <p:ext uri="{BB962C8B-B14F-4D97-AF65-F5344CB8AC3E}">
        <p14:creationId xmlns:p14="http://schemas.microsoft.com/office/powerpoint/2010/main" val="3723983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Conclusion /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10833244" cy="4137189"/>
          </a:xfrm>
          <a:noFill/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Project Achievement:</a:t>
            </a:r>
            <a:endParaRPr lang="en-US" dirty="0"/>
          </a:p>
          <a:p>
            <a:pPr lvl="1"/>
            <a:r>
              <a:rPr lang="en-US" dirty="0"/>
              <a:t>Successfully implemented and compared ANN and CNN models for Fashion-MNIST image classification using TensorFlow/</a:t>
            </a:r>
            <a:r>
              <a:rPr lang="en-US" dirty="0" err="1"/>
              <a:t>Keras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Achieved </a:t>
            </a:r>
            <a:r>
              <a:rPr lang="en-US" b="1" dirty="0"/>
              <a:t>91% accuracy with CNN</a:t>
            </a:r>
            <a:r>
              <a:rPr lang="en-US" dirty="0"/>
              <a:t> versus </a:t>
            </a:r>
            <a:r>
              <a:rPr lang="en-US" b="1" dirty="0"/>
              <a:t>88.9% with ANN</a:t>
            </a:r>
            <a:r>
              <a:rPr lang="en-US" dirty="0"/>
              <a:t>.</a:t>
            </a:r>
          </a:p>
          <a:p>
            <a:r>
              <a:rPr lang="en-US" b="1" dirty="0"/>
              <a:t>Key Learnings:</a:t>
            </a:r>
            <a:endParaRPr lang="en-US" dirty="0"/>
          </a:p>
          <a:p>
            <a:pPr lvl="1"/>
            <a:r>
              <a:rPr lang="en-US" dirty="0"/>
              <a:t>CNNs outperform ANNs by exploiting spatial relationships and local feature hierarchies.</a:t>
            </a:r>
          </a:p>
          <a:p>
            <a:pPr lvl="1"/>
            <a:r>
              <a:rPr lang="en-US" dirty="0" err="1"/>
              <a:t>Regularisation</a:t>
            </a:r>
            <a:r>
              <a:rPr lang="en-US" dirty="0"/>
              <a:t> (dropout, batch </a:t>
            </a:r>
            <a:r>
              <a:rPr lang="en-US" dirty="0" err="1"/>
              <a:t>normalisation</a:t>
            </a:r>
            <a:r>
              <a:rPr lang="en-US" dirty="0"/>
              <a:t>) and early stopping improve model </a:t>
            </a:r>
            <a:r>
              <a:rPr lang="en-US" dirty="0" err="1"/>
              <a:t>generalisation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Data </a:t>
            </a:r>
            <a:r>
              <a:rPr lang="en-US" dirty="0" err="1"/>
              <a:t>normalisation</a:t>
            </a:r>
            <a:r>
              <a:rPr lang="en-US" dirty="0"/>
              <a:t> and adaptive </a:t>
            </a:r>
            <a:r>
              <a:rPr lang="en-US" dirty="0" err="1"/>
              <a:t>optimisation</a:t>
            </a:r>
            <a:r>
              <a:rPr lang="en-US" dirty="0"/>
              <a:t> (Adam) enhance training stability.</a:t>
            </a:r>
          </a:p>
          <a:p>
            <a:r>
              <a:rPr lang="en-US" b="1" dirty="0"/>
              <a:t>Contribution to the Field:</a:t>
            </a:r>
            <a:endParaRPr lang="en-US" dirty="0"/>
          </a:p>
          <a:p>
            <a:pPr lvl="1"/>
            <a:r>
              <a:rPr lang="en-US" dirty="0"/>
              <a:t>Confirms the effectiveness of convolutional architectures for visual recognition tasks.</a:t>
            </a:r>
          </a:p>
          <a:p>
            <a:pPr lvl="1"/>
            <a:r>
              <a:rPr lang="en-US" dirty="0"/>
              <a:t>Provides a reproducible benchmark for comparing deep learning models on structured datasets.</a:t>
            </a:r>
          </a:p>
          <a:p>
            <a:pPr lvl="1"/>
            <a:r>
              <a:rPr lang="en-US" dirty="0"/>
              <a:t>Reinforces the importance of architecture-driven learning in artificial intelligence research.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010874"/>
          </a:xfrm>
          <a:noFill/>
        </p:spPr>
        <p:txBody>
          <a:bodyPr anchor="b"/>
          <a:lstStyle/>
          <a:p>
            <a:r>
              <a:rPr lang="en-US" dirty="0"/>
              <a:t>Future Work / Acknowledgments</a:t>
            </a:r>
          </a:p>
        </p:txBody>
      </p:sp>
      <p:pic>
        <p:nvPicPr>
          <p:cNvPr id="15" name="Picture Placeholder 5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25" r="30725"/>
          <a:stretch/>
        </p:blipFill>
        <p:spPr>
          <a:xfrm>
            <a:off x="7500938" y="-22225"/>
            <a:ext cx="4714875" cy="6880225"/>
          </a:xfr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F5AD3A1-F5F1-DC63-587A-C56DDC401031}"/>
              </a:ext>
            </a:extLst>
          </p:cNvPr>
          <p:cNvSpPr txBox="1">
            <a:spLocks/>
          </p:cNvSpPr>
          <p:nvPr/>
        </p:nvSpPr>
        <p:spPr>
          <a:xfrm>
            <a:off x="838201" y="1458930"/>
            <a:ext cx="5314108" cy="4828854"/>
          </a:xfrm>
          <a:prstGeom prst="rect">
            <a:avLst/>
          </a:prstGeom>
          <a:noFill/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b="1" dirty="0"/>
              <a:t>Future Work: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Implement deeper CNN architectures (e.g., </a:t>
            </a:r>
            <a:r>
              <a:rPr lang="en-US" sz="1400" dirty="0" err="1"/>
              <a:t>ResNet</a:t>
            </a:r>
            <a:r>
              <a:rPr lang="en-US" sz="1400" dirty="0"/>
              <a:t>, </a:t>
            </a:r>
            <a:r>
              <a:rPr lang="en-US" sz="1400" dirty="0" err="1"/>
              <a:t>MobileNet</a:t>
            </a:r>
            <a:r>
              <a:rPr lang="en-US" sz="1400" dirty="0"/>
              <a:t>) for enhanced accuracy.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Introduce data augmentation (rotation, zoom, flips) to improve model robustness.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Apply learning-rate scheduling and cross-validation for </a:t>
            </a:r>
            <a:r>
              <a:rPr lang="en-US" sz="1400" dirty="0" err="1"/>
              <a:t>optimisation</a:t>
            </a:r>
            <a:r>
              <a:rPr lang="en-US" sz="1400" dirty="0"/>
              <a:t> and stability.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Explore transfer learning using pre-trained models on larger image datasets.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Extend the study to </a:t>
            </a:r>
            <a:r>
              <a:rPr lang="en-US" sz="1400" dirty="0" err="1"/>
              <a:t>coloured</a:t>
            </a:r>
            <a:r>
              <a:rPr lang="en-US" sz="1400" dirty="0"/>
              <a:t> or higher-resolution image datasets for greater realism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b="1" dirty="0"/>
              <a:t>Acknowledgments: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Tools &amp; Frameworks: TensorFlow, </a:t>
            </a:r>
            <a:r>
              <a:rPr lang="en-US" sz="1400" dirty="0" err="1"/>
              <a:t>Keras</a:t>
            </a:r>
            <a:r>
              <a:rPr lang="en-US" sz="1400" dirty="0"/>
              <a:t>, NumPy, Matplotlib, and Scikit-learn.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Dataset Source: Xiao, Rasul, &amp; </a:t>
            </a:r>
            <a:r>
              <a:rPr lang="en-US" sz="1400" dirty="0" err="1"/>
              <a:t>Vollgraf</a:t>
            </a:r>
            <a:r>
              <a:rPr lang="en-US" sz="1400" dirty="0"/>
              <a:t> (2017) — Fashion-MNIST.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Inspiration &amp; Guidance: </a:t>
            </a:r>
            <a:r>
              <a:rPr lang="en-US" sz="1400" dirty="0" err="1"/>
              <a:t>Preda</a:t>
            </a:r>
            <a:r>
              <a:rPr lang="en-US" sz="1400" dirty="0"/>
              <a:t> (2021) on Kaggle and LeCun et al. (1998) for foundational CNN research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.Support: Thanks to instructors, colleagues, and peers for academic guidance and feedback.</a:t>
            </a:r>
          </a:p>
        </p:txBody>
      </p:sp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6" y="3032043"/>
            <a:ext cx="9467127" cy="79391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512064"/>
          </a:xfrm>
          <a:noFill/>
        </p:spPr>
        <p:txBody>
          <a:bodyPr anchor="b">
            <a:noAutofit/>
          </a:bodyPr>
          <a:lstStyle/>
          <a:p>
            <a:r>
              <a:rPr lang="en-US" dirty="0" err="1"/>
              <a:t>introducTION</a:t>
            </a:r>
            <a:endParaRPr lang="en-US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0" r="23540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1385880"/>
            <a:ext cx="5314108" cy="4891630"/>
          </a:xfrm>
          <a:noFill/>
        </p:spPr>
        <p:txBody>
          <a:bodyPr anchor="t">
            <a:normAutofit fontScale="92500" lnSpcReduction="20000"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Fashion-MNIST is a benchmark dataset of 70,000 grayscale images (28×28) used to test image-classification models in machine learning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The study compares two architectures — Artificial Neural Networks (ANN) and Convolutional Neural Networks (CNN) — to evaluate how network design influences accuracy and </a:t>
            </a:r>
            <a:r>
              <a:rPr lang="en-US" sz="1400" dirty="0" err="1"/>
              <a:t>generalisation</a:t>
            </a:r>
            <a:r>
              <a:rPr lang="en-US" sz="1400" dirty="0"/>
              <a:t>.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This topic was chosen to demonstrate practical understanding of deep learning frameworks and to replicate real-world image-recognition tasks efficiently.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The central problem: </a:t>
            </a:r>
            <a:r>
              <a:rPr lang="en-US" sz="1400" i="1" dirty="0"/>
              <a:t>Which architecture provides better performance and </a:t>
            </a:r>
            <a:r>
              <a:rPr lang="en-US" sz="1400" i="1" dirty="0" err="1"/>
              <a:t>generalisation</a:t>
            </a:r>
            <a:r>
              <a:rPr lang="en-US" sz="1400" i="1" dirty="0"/>
              <a:t> for low-resolution image classification — ANN or CNN?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Picture Placeholder 90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57" r="23857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E31D386-40EC-D066-6513-2CAB214012BF}"/>
              </a:ext>
            </a:extLst>
          </p:cNvPr>
          <p:cNvSpPr txBox="1">
            <a:spLocks/>
          </p:cNvSpPr>
          <p:nvPr/>
        </p:nvSpPr>
        <p:spPr>
          <a:xfrm>
            <a:off x="593530" y="621587"/>
            <a:ext cx="4837176" cy="51206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Objectives / Goals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FA788DB-789C-7DC3-BE0F-D72F230A9808}"/>
              </a:ext>
            </a:extLst>
          </p:cNvPr>
          <p:cNvSpPr txBox="1">
            <a:spLocks/>
          </p:cNvSpPr>
          <p:nvPr/>
        </p:nvSpPr>
        <p:spPr>
          <a:xfrm>
            <a:off x="593532" y="1550266"/>
            <a:ext cx="5314108" cy="4079971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cap="all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To implement and compare two neural network models — ANN and CNN — for classifying fashion images using the Fashion-MNIST dataset.</a:t>
            </a:r>
          </a:p>
          <a:p>
            <a:pPr marL="285750" indent="-285750" algn="l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To evaluate the effect of architectural design on model accuracy, convergence rate, and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generalisation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performance.</a:t>
            </a:r>
          </a:p>
          <a:p>
            <a:pPr marL="285750" indent="-285750" algn="l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To demonstrate how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regularisation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,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optimisation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, and </a:t>
            </a:r>
            <a:r>
              <a:rPr lang="en-US" sz="1800" dirty="0" err="1">
                <a:solidFill>
                  <a:schemeClr val="tx1"/>
                </a:solidFill>
                <a:latin typeface="+mn-lt"/>
              </a:rPr>
              <a:t>visualisation</a:t>
            </a:r>
            <a:r>
              <a:rPr lang="en-US" sz="1800" dirty="0">
                <a:solidFill>
                  <a:schemeClr val="tx1"/>
                </a:solidFill>
                <a:latin typeface="+mn-lt"/>
              </a:rPr>
              <a:t> techniques enhance model robustness and interpretability.</a:t>
            </a:r>
          </a:p>
          <a:p>
            <a:pPr marL="285750" indent="-285750" algn="l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  <a:latin typeface="+mn-lt"/>
              </a:rPr>
              <a:t>To provide practical insight into selecting efficient deep learning architectures for image-recognition tasks</a:t>
            </a: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9EE4C-8832-A854-2D74-91730645D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640B1-0BB1-D4DB-5762-D4A7474DA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1892" y="426378"/>
            <a:ext cx="6000108" cy="512064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Methodology / Approach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ED0BDAA0-2A49-4704-98EA-B436599FC3A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40" r="23540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93B5A-0218-1200-D9E7-6A5AC840F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1385880"/>
            <a:ext cx="5314108" cy="4891630"/>
          </a:xfrm>
          <a:noFill/>
        </p:spPr>
        <p:txBody>
          <a:bodyPr anchor="t">
            <a:normAutofit fontScale="70000" lnSpcReduction="20000"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The project followed a structured machine learning workflow: data preprocessing → model design → training → evaluation.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FR" sz="1400" b="1" dirty="0" err="1"/>
              <a:t>Dataset</a:t>
            </a:r>
            <a:r>
              <a:rPr lang="fr-FR" sz="1400" b="1" dirty="0"/>
              <a:t>:</a:t>
            </a:r>
            <a:r>
              <a:rPr lang="fr-FR" sz="1400" dirty="0"/>
              <a:t> Fashion-MNIST (70,000 </a:t>
            </a:r>
            <a:r>
              <a:rPr lang="fr-FR" sz="1400" dirty="0" err="1"/>
              <a:t>grayscale</a:t>
            </a:r>
            <a:r>
              <a:rPr lang="fr-FR" sz="1400" dirty="0"/>
              <a:t> images, 28×28 pixels, 10 classes).</a:t>
            </a:r>
            <a:endParaRPr lang="en-US" sz="1400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b="1" dirty="0"/>
              <a:t>Tools and Frameworks:</a:t>
            </a:r>
            <a:r>
              <a:rPr lang="en-US" sz="1400" dirty="0"/>
              <a:t> Python, TensorFlow/</a:t>
            </a:r>
            <a:r>
              <a:rPr lang="en-US" sz="1400" dirty="0" err="1"/>
              <a:t>Keras</a:t>
            </a:r>
            <a:r>
              <a:rPr lang="en-US" sz="1400" dirty="0"/>
              <a:t>, NumPy, Matplotlib, and Scikit-learn.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Techniques: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Data </a:t>
            </a:r>
            <a:r>
              <a:rPr lang="en-US" sz="1400" dirty="0" err="1"/>
              <a:t>normalisation</a:t>
            </a:r>
            <a:r>
              <a:rPr lang="en-US" sz="1400" dirty="0"/>
              <a:t> to [0,1] for stability.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ANN: Fully connected dense layers with dropout (0.3).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CNN: Three convolutional blocks (filters = 32, 64, 128) with batch </a:t>
            </a:r>
            <a:r>
              <a:rPr lang="en-US" sz="1400" dirty="0" err="1"/>
              <a:t>normalisation</a:t>
            </a:r>
            <a:r>
              <a:rPr lang="en-US" sz="1400" dirty="0"/>
              <a:t> and max pooling.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 err="1"/>
              <a:t>Optimiser</a:t>
            </a:r>
            <a:r>
              <a:rPr lang="en-US" sz="1400" dirty="0"/>
              <a:t>: Adam (</a:t>
            </a:r>
            <a:r>
              <a:rPr lang="en-US" sz="1400" dirty="0" err="1"/>
              <a:t>lr</a:t>
            </a:r>
            <a:r>
              <a:rPr lang="en-US" sz="1400" dirty="0"/>
              <a:t> = 0.001) with early stopping for convergence control.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en-US" sz="1400" dirty="0"/>
              <a:t>Evaluation metrics: Accuracy, loss curves, confusion matrix, and classification report</a:t>
            </a:r>
            <a:r>
              <a:rPr lang="en-US" sz="1400" i="1" dirty="0"/>
              <a:t>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58852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model training&#10;&#10;AI-generated content may be incorrect.">
            <a:extLst>
              <a:ext uri="{FF2B5EF4-FFF2-40B4-BE49-F238E27FC236}">
                <a16:creationId xmlns:a16="http://schemas.microsoft.com/office/drawing/2014/main" id="{D7EC2142-5124-5357-AD3E-E4A6A83CC4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9A8EEB-637E-4E20-5421-7E12EFB18B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0AAEB-1C9C-C41C-6332-DC7417F62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630936"/>
          </a:xfrm>
          <a:noFill/>
        </p:spPr>
        <p:txBody>
          <a:bodyPr anchor="ctr"/>
          <a:lstStyle/>
          <a:p>
            <a:r>
              <a:rPr lang="en-US" dirty="0"/>
              <a:t>Data / Materials / Inputs</a:t>
            </a:r>
          </a:p>
        </p:txBody>
      </p:sp>
      <p:pic>
        <p:nvPicPr>
          <p:cNvPr id="20" name="Picture Placeholder 7">
            <a:extLst>
              <a:ext uri="{FF2B5EF4-FFF2-40B4-BE49-F238E27FC236}">
                <a16:creationId xmlns:a16="http://schemas.microsoft.com/office/drawing/2014/main" id="{CE091151-19FE-DE7C-B27F-8316C8637F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4" r="32414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5F60B-9DF2-8A72-A5F7-71E432EE1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1284270"/>
            <a:ext cx="6241650" cy="5013788"/>
          </a:xfrm>
          <a:noFill/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b="1" dirty="0"/>
              <a:t>Dataset:</a:t>
            </a:r>
            <a:r>
              <a:rPr lang="en-US" dirty="0"/>
              <a:t> Fashion-MNIST — 70,000 grayscale images (28×28 pixels) across 10 fashion categories (train: 60,000; test: 10,000).</a:t>
            </a:r>
          </a:p>
          <a:p>
            <a:r>
              <a:rPr lang="en-US" b="1" dirty="0"/>
              <a:t>Source:</a:t>
            </a:r>
            <a:r>
              <a:rPr lang="en-US" dirty="0"/>
              <a:t> Official </a:t>
            </a:r>
            <a:r>
              <a:rPr lang="en-US" i="1" dirty="0"/>
              <a:t>Fashion-MNIST</a:t>
            </a:r>
            <a:r>
              <a:rPr lang="en-US" dirty="0"/>
              <a:t> dataset by Xiao et al. (2017), accessed via </a:t>
            </a:r>
            <a:r>
              <a:rPr lang="en-US" i="1" dirty="0"/>
              <a:t>TensorFlow/</a:t>
            </a:r>
            <a:r>
              <a:rPr lang="en-US" i="1" dirty="0" err="1"/>
              <a:t>Keras</a:t>
            </a:r>
            <a:r>
              <a:rPr lang="en-US" dirty="0"/>
              <a:t> API.</a:t>
            </a:r>
          </a:p>
          <a:p>
            <a:r>
              <a:rPr lang="en-US" b="1" dirty="0"/>
              <a:t>Preprocessing Steps:</a:t>
            </a:r>
          </a:p>
          <a:p>
            <a:pPr marL="0" indent="0">
              <a:buNone/>
            </a:pPr>
            <a:r>
              <a:rPr lang="en-US" dirty="0"/>
              <a:t>                   Pixel intensity </a:t>
            </a:r>
            <a:r>
              <a:rPr lang="en-US" dirty="0" err="1"/>
              <a:t>normalised</a:t>
            </a:r>
            <a:r>
              <a:rPr lang="en-US" dirty="0"/>
              <a:t> to [0, 1] for stable training.</a:t>
            </a:r>
          </a:p>
          <a:p>
            <a:pPr marL="0" indent="0">
              <a:buNone/>
            </a:pPr>
            <a:r>
              <a:rPr lang="en-US" dirty="0"/>
              <a:t>	Training data split into 50,000 training and 10,000 	validation 	samples.</a:t>
            </a:r>
          </a:p>
          <a:p>
            <a:pPr marL="0" indent="0">
              <a:buNone/>
            </a:pPr>
            <a:r>
              <a:rPr lang="en-US" dirty="0"/>
              <a:t>	Labels converted to categorical format for ANN and 	integer encoded for CNN.</a:t>
            </a:r>
          </a:p>
          <a:p>
            <a:r>
              <a:rPr lang="en-US" b="1" dirty="0"/>
              <a:t>Key Parameters:</a:t>
            </a:r>
          </a:p>
          <a:p>
            <a:pPr marL="0" indent="0">
              <a:buNone/>
            </a:pPr>
            <a:r>
              <a:rPr lang="en-US" dirty="0"/>
              <a:t>	Batch size = 128, learning rate = 0.001, epochs ≤ 30, 	dropout = 0.3–0.4.</a:t>
            </a:r>
          </a:p>
          <a:p>
            <a:pPr marL="0" indent="0">
              <a:buNone/>
            </a:pPr>
            <a:r>
              <a:rPr lang="en-US" dirty="0"/>
              <a:t>	Early stopping applied with patience = 5 to prevent 	overfitting.</a:t>
            </a:r>
          </a:p>
        </p:txBody>
      </p:sp>
    </p:spTree>
    <p:extLst>
      <p:ext uri="{BB962C8B-B14F-4D97-AF65-F5344CB8AC3E}">
        <p14:creationId xmlns:p14="http://schemas.microsoft.com/office/powerpoint/2010/main" val="1434991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630936"/>
          </a:xfrm>
          <a:noFill/>
        </p:spPr>
        <p:txBody>
          <a:bodyPr anchor="ctr"/>
          <a:lstStyle/>
          <a:p>
            <a:r>
              <a:rPr lang="en-US" dirty="0"/>
              <a:t>Implementation / Process</a:t>
            </a:r>
          </a:p>
        </p:txBody>
      </p:sp>
      <p:pic>
        <p:nvPicPr>
          <p:cNvPr id="20" name="Picture Placeholder 7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4" r="32414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1284270"/>
            <a:ext cx="6241650" cy="4972692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Step 1: </a:t>
            </a:r>
            <a:r>
              <a:rPr lang="en-US" dirty="0"/>
              <a:t>Load and explore the Fashion-MNIST dataset (70,000 images).</a:t>
            </a:r>
          </a:p>
          <a:p>
            <a:r>
              <a:rPr lang="en-US" b="1" dirty="0"/>
              <a:t>Step 2: </a:t>
            </a:r>
            <a:r>
              <a:rPr lang="en-US" dirty="0"/>
              <a:t>Preprocess data — </a:t>
            </a:r>
            <a:r>
              <a:rPr lang="en-US" dirty="0" err="1"/>
              <a:t>normalise</a:t>
            </a:r>
            <a:r>
              <a:rPr lang="en-US" dirty="0"/>
              <a:t> pixel values, reshape images, split into train/validation/test sets.</a:t>
            </a:r>
          </a:p>
          <a:p>
            <a:r>
              <a:rPr lang="en-US" b="1" dirty="0"/>
              <a:t>Step 3: </a:t>
            </a:r>
            <a:r>
              <a:rPr lang="en-US" dirty="0"/>
              <a:t>Build and compile ANN and CNN architectures using TensorFlow/</a:t>
            </a:r>
            <a:r>
              <a:rPr lang="en-US" dirty="0" err="1"/>
              <a:t>Keras</a:t>
            </a:r>
            <a:r>
              <a:rPr lang="en-US" dirty="0"/>
              <a:t>.</a:t>
            </a:r>
          </a:p>
          <a:p>
            <a:r>
              <a:rPr lang="en-US" b="1" dirty="0"/>
              <a:t>Step 4: </a:t>
            </a:r>
            <a:r>
              <a:rPr lang="en-US" dirty="0"/>
              <a:t>Train both models using the Adam </a:t>
            </a:r>
            <a:r>
              <a:rPr lang="en-US" dirty="0" err="1"/>
              <a:t>optimiser</a:t>
            </a:r>
            <a:r>
              <a:rPr lang="en-US" dirty="0"/>
              <a:t> with early stopping.</a:t>
            </a:r>
          </a:p>
          <a:p>
            <a:r>
              <a:rPr lang="en-US" b="1" dirty="0"/>
              <a:t>Step 5: </a:t>
            </a:r>
            <a:r>
              <a:rPr lang="en-US" dirty="0"/>
              <a:t>Evaluate model performance using accuracy, loss curves, and confusion matrices.</a:t>
            </a:r>
          </a:p>
          <a:p>
            <a:r>
              <a:rPr lang="en-US" b="1" dirty="0"/>
              <a:t>Step 6: </a:t>
            </a:r>
            <a:r>
              <a:rPr lang="en-US" dirty="0"/>
              <a:t>Compare results and interpret performance differences.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D5725-547E-51A0-0254-E6D15DB5ED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A4C88-2BEB-C7DD-0D50-142858A04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630936"/>
          </a:xfrm>
          <a:noFill/>
        </p:spPr>
        <p:txBody>
          <a:bodyPr anchor="ctr"/>
          <a:lstStyle/>
          <a:p>
            <a:r>
              <a:rPr lang="en-US" dirty="0"/>
              <a:t>Results / Findings</a:t>
            </a:r>
          </a:p>
        </p:txBody>
      </p:sp>
      <p:pic>
        <p:nvPicPr>
          <p:cNvPr id="20" name="Picture Placeholder 7">
            <a:extLst>
              <a:ext uri="{FF2B5EF4-FFF2-40B4-BE49-F238E27FC236}">
                <a16:creationId xmlns:a16="http://schemas.microsoft.com/office/drawing/2014/main" id="{A7E808C4-8130-5CD5-58A5-6A7882847F0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4" r="32414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CD8C1-D036-C7F1-C2B7-8F0A839EC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1284270"/>
            <a:ext cx="6241650" cy="4972692"/>
          </a:xfrm>
          <a:noFill/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b="1" dirty="0"/>
              <a:t>Overall Performance: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/>
              <a:t>ANN achieved 88.9% test accuracy</a:t>
            </a:r>
          </a:p>
          <a:p>
            <a:pPr marL="0" indent="0">
              <a:buNone/>
            </a:pPr>
            <a:r>
              <a:rPr lang="en-US" dirty="0"/>
              <a:t>	CNN achieved 91.0% test accuracy.</a:t>
            </a:r>
          </a:p>
          <a:p>
            <a:r>
              <a:rPr lang="en-US" b="1" dirty="0"/>
              <a:t>Observations: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dirty="0"/>
              <a:t>CNN converged faster (≈ 9 epochs) compared to ANN 	(≈ 22 epochs).</a:t>
            </a:r>
          </a:p>
          <a:p>
            <a:pPr marL="0" indent="0">
              <a:buNone/>
            </a:pPr>
            <a:r>
              <a:rPr lang="en-US" dirty="0"/>
              <a:t>	CNN showed smoother validation curves and reduced 	overfitting.</a:t>
            </a:r>
          </a:p>
          <a:p>
            <a:r>
              <a:rPr lang="en-US" b="1" dirty="0"/>
              <a:t>Key Insights:</a:t>
            </a:r>
          </a:p>
          <a:p>
            <a:pPr marL="0" lvl="1" indent="0">
              <a:buNone/>
            </a:pPr>
            <a:r>
              <a:rPr lang="en-US" b="1" dirty="0"/>
              <a:t>	</a:t>
            </a:r>
            <a:r>
              <a:rPr lang="en-US" dirty="0"/>
              <a:t>Both models performed strongly on distinct classes 	(e.g., 	Trousers, Sandals, Bags).</a:t>
            </a:r>
          </a:p>
          <a:p>
            <a:pPr marL="0" lvl="1" indent="0">
              <a:buNone/>
            </a:pPr>
            <a:r>
              <a:rPr lang="en-US" dirty="0"/>
              <a:t>	CNN reduced misclassifications in similar classes (Shirt, 	Coat, Pullover).</a:t>
            </a:r>
          </a:p>
        </p:txBody>
      </p:sp>
    </p:spTree>
    <p:extLst>
      <p:ext uri="{BB962C8B-B14F-4D97-AF65-F5344CB8AC3E}">
        <p14:creationId xmlns:p14="http://schemas.microsoft.com/office/powerpoint/2010/main" val="1633993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E84AB-0C7A-24B7-8A4B-88A02DEAE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 of a graph of a graph of a graph of a graph of a graph of a graph of a graph of a graph of a graph of a graph of a graph of&#10;&#10;AI-generated content may be incorrect.">
            <a:extLst>
              <a:ext uri="{FF2B5EF4-FFF2-40B4-BE49-F238E27FC236}">
                <a16:creationId xmlns:a16="http://schemas.microsoft.com/office/drawing/2014/main" id="{69EFA4FE-C7AA-4E9E-D207-A577DBD728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767" y="3743472"/>
            <a:ext cx="9236466" cy="3258365"/>
          </a:xfrm>
          <a:prstGeom prst="rect">
            <a:avLst/>
          </a:prstGeom>
        </p:spPr>
      </p:pic>
      <p:pic>
        <p:nvPicPr>
          <p:cNvPr id="5" name="Picture 4" descr="A graph of a graph of a graph&#10;&#10;AI-generated content may be incorrect.">
            <a:extLst>
              <a:ext uri="{FF2B5EF4-FFF2-40B4-BE49-F238E27FC236}">
                <a16:creationId xmlns:a16="http://schemas.microsoft.com/office/drawing/2014/main" id="{E6C8FC6B-57EE-763A-88E2-01D9CEBA89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767" y="0"/>
            <a:ext cx="9236467" cy="325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06882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447e747-4215-4f21-b379-2b8818fb832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6211CC31D39D4C8BAB65E004A98C30" ma:contentTypeVersion="6" ma:contentTypeDescription="Create a new document." ma:contentTypeScope="" ma:versionID="862b538b796616f3ab0269ba9701fc25">
  <xsd:schema xmlns:xsd="http://www.w3.org/2001/XMLSchema" xmlns:xs="http://www.w3.org/2001/XMLSchema" xmlns:p="http://schemas.microsoft.com/office/2006/metadata/properties" xmlns:ns3="7447e747-4215-4f21-b379-2b8818fb832c" targetNamespace="http://schemas.microsoft.com/office/2006/metadata/properties" ma:root="true" ma:fieldsID="10d73fee3a2a65cf951a4e0b9780635c" ns3:_="">
    <xsd:import namespace="7447e747-4215-4f21-b379-2b8818fb832c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e747-4215-4f21-b379-2b8818fb832c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schemas.microsoft.com/office/infopath/2007/PartnerControls"/>
    <ds:schemaRef ds:uri="7447e747-4215-4f21-b379-2b8818fb832c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3760BBA-A2AC-41A7-B24F-0893B6F792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e747-4215-4f21-b379-2b8818fb83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96</TotalTime>
  <Words>1033</Words>
  <Application>Microsoft Office PowerPoint</Application>
  <PresentationFormat>Widescreen</PresentationFormat>
  <Paragraphs>102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Arial</vt:lpstr>
      <vt:lpstr>Calibri</vt:lpstr>
      <vt:lpstr>Calibri Light</vt:lpstr>
      <vt:lpstr>Wingdings</vt:lpstr>
      <vt:lpstr>Custom</vt:lpstr>
      <vt:lpstr>Fashion-MNIST Classification: Comparative Analysis of ANN and CNN</vt:lpstr>
      <vt:lpstr>introducTION</vt:lpstr>
      <vt:lpstr>PowerPoint Presentation</vt:lpstr>
      <vt:lpstr>Methodology / Approach</vt:lpstr>
      <vt:lpstr>PowerPoint Presentation</vt:lpstr>
      <vt:lpstr>Data / Materials / Inputs</vt:lpstr>
      <vt:lpstr>Implementation / Process</vt:lpstr>
      <vt:lpstr>Results / Findings</vt:lpstr>
      <vt:lpstr>PowerPoint Presentation</vt:lpstr>
      <vt:lpstr>PowerPoint Presentation</vt:lpstr>
      <vt:lpstr>Discussion / Interpretation</vt:lpstr>
      <vt:lpstr>Conclusion / Summary</vt:lpstr>
      <vt:lpstr>Future Work / Acknowledgments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Brume Akpadaka</dc:creator>
  <cp:lastModifiedBy>Brume Akpadaka</cp:lastModifiedBy>
  <cp:revision>1</cp:revision>
  <dcterms:created xsi:type="dcterms:W3CDTF">2025-10-30T07:04:48Z</dcterms:created>
  <dcterms:modified xsi:type="dcterms:W3CDTF">2025-10-30T08:41:04Z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0x010100A36211CC31D39D4C8BAB65E004A98C30</vt:lpwstr>
  </property>
  <property fmtid="{D5CDD505-2E9C-101B-9397-08002B2CF9AE}" pid="3" name="MediaServiceImageTags">
    <vt:lpwstr/>
  </property>
</Properties>
</file>

<file path=docProps/thumbnail.jpeg>
</file>